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2" autoAdjust="0"/>
    <p:restoredTop sz="94660"/>
  </p:normalViewPr>
  <p:slideViewPr>
    <p:cSldViewPr snapToGrid="0">
      <p:cViewPr>
        <p:scale>
          <a:sx n="58" d="100"/>
          <a:sy n="58" d="100"/>
        </p:scale>
        <p:origin x="933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BA05C-DB8F-AED4-7889-8E3F4C6071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445740-2F91-436C-A2AF-D289E844FC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217FAE-3E78-8A71-A8D8-E87A06BC3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3C5-2DF4-49B0-8CA8-80393B877506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30830-DB0D-5180-7D01-E068E5AAA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9EBC0-78C5-293B-640F-07E3FEC73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F18A5-EBF3-4548-9C84-66A44A47C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651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DB762-60E1-E05E-B478-888B5B61A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9ED03C-A131-FC6C-2A35-F062A1C905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36930-3D1B-EF3E-4501-72B5726AD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3C5-2DF4-49B0-8CA8-80393B877506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C3A64-8037-2279-6C59-21F9FF9ED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EB439-A8BE-0927-38B7-72C11FABB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F18A5-EBF3-4548-9C84-66A44A47C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25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FFBD65-B7E6-CE1D-4528-1822C745FC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95182-54AA-16A7-51EE-5EECFA04F5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FECAE5-61C8-0818-5FB4-A1027455F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3C5-2DF4-49B0-8CA8-80393B877506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CBB38-A195-9A5A-395A-62046B5ED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B996D5-D411-6FF4-E183-901CC6C4C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F18A5-EBF3-4548-9C84-66A44A47C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34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5B5FD-ADF3-398F-36A1-3392BE525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D7532A-DF90-9662-E5F0-E1A92633C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F010B2-C490-12C0-A914-6454E382E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3C5-2DF4-49B0-8CA8-80393B877506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2F6CE-5F0B-AB6F-1DB2-6D64A1E1D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9129F-2A88-43D0-99CD-63C349F34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F18A5-EBF3-4548-9C84-66A44A47C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94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CD2C4-7CBA-6264-2A6A-03A1DC9BA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D155DB-1242-ADBD-C464-129F6F782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CFB1D-197A-B60D-A2F9-D4397795D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3C5-2DF4-49B0-8CA8-80393B877506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B8FD0-BF74-0600-88A8-4402F1BAD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76E0C-6B9A-68B2-A325-0F987ADD9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F18A5-EBF3-4548-9C84-66A44A47C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21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FCA9E-4062-46F3-956D-6915D70F9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E8FDC-4B58-60BD-A3BC-BBA1D98149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8BAC4B-026F-77D3-43B8-61D3184DBC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21E0CF-B6DB-1179-1436-791CD9ACD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3C5-2DF4-49B0-8CA8-80393B877506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A0049C-3D54-9C58-B20E-50BD3EF36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796CED-124B-6A6D-1204-3D820B53B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F18A5-EBF3-4548-9C84-66A44A47C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7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6F5AC-73D9-1F10-B042-703E58058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2650EE-47D2-0FDA-CA30-384B9B1C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62C9F9-31A3-1890-26F5-701B6B15FE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2E74EA-025B-12F9-BB0C-1C90C1A448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8A2368-51D8-5D70-11AC-F23806D4E1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43B836-3282-B977-1CD6-E50F51416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3C5-2DF4-49B0-8CA8-80393B877506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A31426-573E-D71A-9E65-57E3F93BC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73FA2D-76BE-5762-783B-78F47E778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F18A5-EBF3-4548-9C84-66A44A47C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09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07E17-A32C-EBB5-9BA9-AF5D82076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1572DB-CED5-87A5-E9C0-CCAF6066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3C5-2DF4-49B0-8CA8-80393B877506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E70BA8-002B-E8EE-1BFD-0D32C9575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918003-B1FB-209C-B8A2-F808850F5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F18A5-EBF3-4548-9C84-66A44A47C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655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22B966-BF24-B49D-849D-309FF42C0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3C5-2DF4-49B0-8CA8-80393B877506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BBCBAB-4B2C-A5DA-F869-B7591661F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C49B71-30DE-389E-2D22-88C04B990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F18A5-EBF3-4548-9C84-66A44A47C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429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91FD6-8E54-AC14-D108-07DFDBA7C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35CE6-9977-D30A-C114-FB364B5D3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2ABDD6-7366-0D40-DD2B-481E2E34E9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BC0F9-6AB4-CA0D-58CE-04369D75B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3C5-2DF4-49B0-8CA8-80393B877506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3CD85A-5BB4-8DD2-43CD-5F1FE9438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911A33-8AB9-8D1D-E6ED-FF53C647D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F18A5-EBF3-4548-9C84-66A44A47C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940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2EB63-69E8-5ED9-42A3-B4A55459C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FB6863-2FA6-6513-A218-E13DC93F76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A49218-4000-99B1-5931-E3BDC4CACF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F3D468-CC0D-6F99-C043-2FD7B2B21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3C5-2DF4-49B0-8CA8-80393B877506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A0066E-C2DE-8ECE-1E44-2278AB1F1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FEDEE5-0823-C3E2-5549-6F673305E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F18A5-EBF3-4548-9C84-66A44A47C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7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C3EA1F-A238-7CF5-CE3F-EEF258D85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C5C42E-85BC-1D34-F583-87B3161E6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D1B68B-8075-599D-B619-FA08CE5BFA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457E3C5-2DF4-49B0-8CA8-80393B877506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46940-C2F9-AC21-6F86-0BAFE3B975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A9BE9-24F0-409F-5EE7-76AF2DD29A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9F18A5-EBF3-4548-9C84-66A44A47C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568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keyword research and analysis&#10;&#10;Description automatically generated">
            <a:extLst>
              <a:ext uri="{FF2B5EF4-FFF2-40B4-BE49-F238E27FC236}">
                <a16:creationId xmlns:a16="http://schemas.microsoft.com/office/drawing/2014/main" id="{DE08709A-1251-D804-F228-8A66B406DF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758" y="-130629"/>
            <a:ext cx="3040493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C084E0F-BA2A-2F2D-0C67-968CD7D4FE8C}"/>
              </a:ext>
            </a:extLst>
          </p:cNvPr>
          <p:cNvSpPr txBox="1"/>
          <p:nvPr/>
        </p:nvSpPr>
        <p:spPr>
          <a:xfrm>
            <a:off x="6183086" y="1071154"/>
            <a:ext cx="549510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Key word research &amp; Analysis: 1000 </a:t>
            </a:r>
            <a:r>
              <a:rPr lang="en-US" dirty="0" err="1"/>
              <a:t>rs</a:t>
            </a:r>
            <a:r>
              <a:rPr lang="en-US" dirty="0"/>
              <a:t> up to 20 page website</a:t>
            </a:r>
            <a:br>
              <a:rPr lang="en-US" dirty="0"/>
            </a:br>
            <a:r>
              <a:rPr lang="en-US" dirty="0"/>
              <a:t>Key word suggestions: 1000 Rs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On Page Seo- </a:t>
            </a:r>
          </a:p>
          <a:p>
            <a:r>
              <a:rPr lang="en-US" dirty="0"/>
              <a:t>Starts around- 1000 Rs per month.</a:t>
            </a:r>
          </a:p>
          <a:p>
            <a:r>
              <a:rPr lang="en-US" dirty="0"/>
              <a:t>Book Initial consultation-500 Rs (Includes SEO </a:t>
            </a:r>
            <a:r>
              <a:rPr lang="en-US" dirty="0" err="1"/>
              <a:t>plan,Comparison</a:t>
            </a:r>
            <a:r>
              <a:rPr lang="en-US" dirty="0"/>
              <a:t> with competitor and out come report and time lines.</a:t>
            </a:r>
          </a:p>
          <a:p>
            <a:endParaRPr lang="en-US" dirty="0"/>
          </a:p>
          <a:p>
            <a:r>
              <a:rPr lang="en-US" dirty="0"/>
              <a:t>Off Page-Same as On page SEO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009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website&#10;&#10;Description automatically generated">
            <a:extLst>
              <a:ext uri="{FF2B5EF4-FFF2-40B4-BE49-F238E27FC236}">
                <a16:creationId xmlns:a16="http://schemas.microsoft.com/office/drawing/2014/main" id="{0FF142BA-FA1C-8FE3-0752-42D75160D2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8416" y="-95794"/>
            <a:ext cx="3040493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9B45042-BE21-E7C0-B69F-7304E23CB9BF}"/>
              </a:ext>
            </a:extLst>
          </p:cNvPr>
          <p:cNvSpPr txBox="1"/>
          <p:nvPr/>
        </p:nvSpPr>
        <p:spPr>
          <a:xfrm>
            <a:off x="5939246" y="2133600"/>
            <a:ext cx="552123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Technical SEO-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Starts around- 2000 </a:t>
            </a:r>
            <a:r>
              <a:rPr lang="en-US" dirty="0" err="1"/>
              <a:t>rs</a:t>
            </a:r>
            <a:r>
              <a:rPr lang="en-US" dirty="0"/>
              <a:t> per month</a:t>
            </a:r>
          </a:p>
          <a:p>
            <a:r>
              <a:rPr lang="en-US" dirty="0"/>
              <a:t>Consultation at -1000 Rs</a:t>
            </a:r>
          </a:p>
          <a:p>
            <a:r>
              <a:rPr lang="en-US" dirty="0"/>
              <a:t>Inclusive of content assessment by subject matter expert along with digital marketing team.</a:t>
            </a:r>
          </a:p>
          <a:p>
            <a:r>
              <a:rPr lang="en-US" dirty="0"/>
              <a:t>Complete report including competitor </a:t>
            </a:r>
            <a:r>
              <a:rPr lang="en-US" dirty="0" err="1"/>
              <a:t>analysis,Website</a:t>
            </a:r>
            <a:r>
              <a:rPr lang="en-US" dirty="0"/>
              <a:t> ranking and projections</a:t>
            </a:r>
          </a:p>
          <a:p>
            <a:endParaRPr lang="en-US" dirty="0"/>
          </a:p>
          <a:p>
            <a:r>
              <a:rPr lang="en-US" dirty="0"/>
              <a:t>Recommended for Technical products/</a:t>
            </a:r>
          </a:p>
          <a:p>
            <a:endParaRPr lang="en-US" dirty="0"/>
          </a:p>
          <a:p>
            <a:r>
              <a:rPr lang="en-US" dirty="0"/>
              <a:t>Local SEO- </a:t>
            </a:r>
          </a:p>
          <a:p>
            <a:r>
              <a:rPr lang="en-US" dirty="0"/>
              <a:t>Starts around 1000 Rs per month</a:t>
            </a:r>
          </a:p>
          <a:p>
            <a:r>
              <a:rPr lang="en-US" dirty="0"/>
              <a:t>Consultation at -500 Rs</a:t>
            </a:r>
          </a:p>
          <a:p>
            <a:endParaRPr lang="en-US" dirty="0"/>
          </a:p>
          <a:p>
            <a:r>
              <a:rPr lang="en-US" dirty="0"/>
              <a:t>Recommended for small business owners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702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phone&#10;&#10;Description automatically generated">
            <a:extLst>
              <a:ext uri="{FF2B5EF4-FFF2-40B4-BE49-F238E27FC236}">
                <a16:creationId xmlns:a16="http://schemas.microsoft.com/office/drawing/2014/main" id="{6FBAC4ED-8128-ECBB-00C9-2AF13B7016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638" y="0"/>
            <a:ext cx="3040493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097552E-742E-767E-FA1D-74D227860F1B}"/>
              </a:ext>
            </a:extLst>
          </p:cNvPr>
          <p:cNvSpPr txBox="1"/>
          <p:nvPr/>
        </p:nvSpPr>
        <p:spPr>
          <a:xfrm>
            <a:off x="5799909" y="888274"/>
            <a:ext cx="579990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1.Starts around 1000 </a:t>
            </a:r>
            <a:r>
              <a:rPr lang="en-US" dirty="0" err="1"/>
              <a:t>rs</a:t>
            </a:r>
            <a:r>
              <a:rPr lang="en-US" dirty="0"/>
              <a:t> per month.</a:t>
            </a:r>
          </a:p>
          <a:p>
            <a:r>
              <a:rPr lang="en-US" dirty="0"/>
              <a:t>Consultation at -1000 Rs</a:t>
            </a:r>
          </a:p>
          <a:p>
            <a:r>
              <a:rPr lang="en-US" dirty="0"/>
              <a:t>Price varies depending </a:t>
            </a:r>
            <a:r>
              <a:rPr lang="en-US" dirty="0" err="1"/>
              <a:t>upong</a:t>
            </a:r>
            <a:r>
              <a:rPr lang="en-US" dirty="0"/>
              <a:t> the platform and level of content requirements.</a:t>
            </a:r>
          </a:p>
          <a:p>
            <a:endParaRPr lang="en-US" dirty="0"/>
          </a:p>
          <a:p>
            <a:r>
              <a:rPr lang="en-US" dirty="0"/>
              <a:t>2.Content creation;</a:t>
            </a:r>
          </a:p>
          <a:p>
            <a:r>
              <a:rPr lang="en-US" dirty="0"/>
              <a:t>Starts around 300 </a:t>
            </a:r>
            <a:r>
              <a:rPr lang="en-US" dirty="0" err="1"/>
              <a:t>rs</a:t>
            </a:r>
            <a:r>
              <a:rPr lang="en-US" dirty="0"/>
              <a:t> per post.</a:t>
            </a:r>
          </a:p>
          <a:p>
            <a:r>
              <a:rPr lang="en-US" dirty="0"/>
              <a:t>Consultation is free.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313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phone&#10;&#10;Description automatically generated">
            <a:extLst>
              <a:ext uri="{FF2B5EF4-FFF2-40B4-BE49-F238E27FC236}">
                <a16:creationId xmlns:a16="http://schemas.microsoft.com/office/drawing/2014/main" id="{7CB6EFE6-E55D-08C7-F12D-7129C55F89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639" y="104502"/>
            <a:ext cx="3040493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4634DA9-B878-3FE1-3997-2E2EE585929D}"/>
              </a:ext>
            </a:extLst>
          </p:cNvPr>
          <p:cNvSpPr txBox="1"/>
          <p:nvPr/>
        </p:nvSpPr>
        <p:spPr>
          <a:xfrm>
            <a:off x="6344959" y="1005142"/>
            <a:ext cx="47534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Paid Social media- </a:t>
            </a:r>
          </a:p>
          <a:p>
            <a:r>
              <a:rPr lang="en-US" dirty="0"/>
              <a:t>Starts around 3000 </a:t>
            </a:r>
            <a:r>
              <a:rPr lang="en-US" dirty="0" err="1"/>
              <a:t>rs</a:t>
            </a:r>
            <a:r>
              <a:rPr lang="en-US" dirty="0"/>
              <a:t> per month.</a:t>
            </a:r>
          </a:p>
          <a:p>
            <a:r>
              <a:rPr lang="en-US" dirty="0"/>
              <a:t>Consultation-500 </a:t>
            </a:r>
            <a:r>
              <a:rPr lang="en-US" dirty="0" err="1"/>
              <a:t>rs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Remove duplicate entries.</a:t>
            </a:r>
          </a:p>
          <a:p>
            <a:endParaRPr lang="en-US" dirty="0"/>
          </a:p>
          <a:p>
            <a:r>
              <a:rPr lang="en-US" dirty="0"/>
              <a:t>Analytics and reporting:</a:t>
            </a:r>
          </a:p>
          <a:p>
            <a:endParaRPr lang="en-US" dirty="0"/>
          </a:p>
          <a:p>
            <a:r>
              <a:rPr lang="en-US" dirty="0"/>
              <a:t>1000 </a:t>
            </a:r>
            <a:r>
              <a:rPr lang="en-US" dirty="0" err="1"/>
              <a:t>rs</a:t>
            </a:r>
            <a:r>
              <a:rPr lang="en-US" dirty="0"/>
              <a:t> per month (2 reports)</a:t>
            </a:r>
          </a:p>
          <a:p>
            <a:endParaRPr lang="en-US" dirty="0"/>
          </a:p>
          <a:p>
            <a:r>
              <a:rPr lang="en-US" dirty="0"/>
              <a:t>600 </a:t>
            </a:r>
            <a:r>
              <a:rPr lang="en-US" dirty="0" err="1"/>
              <a:t>rs</a:t>
            </a:r>
            <a:r>
              <a:rPr lang="en-US" dirty="0"/>
              <a:t> per 1 report.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694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website&#10;&#10;Description automatically generated">
            <a:extLst>
              <a:ext uri="{FF2B5EF4-FFF2-40B4-BE49-F238E27FC236}">
                <a16:creationId xmlns:a16="http://schemas.microsoft.com/office/drawing/2014/main" id="{C82E6A42-F772-411B-01FF-A8C307E5CE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022" y="0"/>
            <a:ext cx="3040493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769B037-EEB3-DCCE-1FD3-47E0DE816BEF}"/>
              </a:ext>
            </a:extLst>
          </p:cNvPr>
          <p:cNvSpPr txBox="1"/>
          <p:nvPr/>
        </p:nvSpPr>
        <p:spPr>
          <a:xfrm>
            <a:off x="6792686" y="1001486"/>
            <a:ext cx="47635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Blog writing:</a:t>
            </a:r>
          </a:p>
          <a:p>
            <a:r>
              <a:rPr lang="en-US" dirty="0"/>
              <a:t>Starts at 500 </a:t>
            </a:r>
            <a:r>
              <a:rPr lang="en-US" dirty="0" err="1"/>
              <a:t>rs</a:t>
            </a:r>
            <a:r>
              <a:rPr lang="en-US" dirty="0"/>
              <a:t> per blog post up to 300 words</a:t>
            </a:r>
          </a:p>
          <a:p>
            <a:endParaRPr lang="en-US" dirty="0"/>
          </a:p>
          <a:p>
            <a:r>
              <a:rPr lang="en-US" dirty="0"/>
              <a:t>Needed more lets talk for customized quote free consultation.</a:t>
            </a:r>
          </a:p>
          <a:p>
            <a:endParaRPr lang="en-US" dirty="0"/>
          </a:p>
          <a:p>
            <a:r>
              <a:rPr lang="en-US" dirty="0"/>
              <a:t>E-books:</a:t>
            </a:r>
          </a:p>
          <a:p>
            <a:r>
              <a:rPr lang="en-US" dirty="0"/>
              <a:t>Starts at 1000 </a:t>
            </a:r>
            <a:r>
              <a:rPr lang="en-US" dirty="0" err="1"/>
              <a:t>rs</a:t>
            </a:r>
            <a:r>
              <a:rPr lang="en-US" dirty="0"/>
              <a:t> per e book and white papers.</a:t>
            </a:r>
          </a:p>
          <a:p>
            <a:endParaRPr lang="en-US" dirty="0"/>
          </a:p>
          <a:p>
            <a:r>
              <a:rPr lang="en-US" dirty="0"/>
              <a:t>Needed more lets talk free consultation.</a:t>
            </a:r>
          </a:p>
          <a:p>
            <a:endParaRPr lang="en-US" dirty="0"/>
          </a:p>
          <a:p>
            <a:r>
              <a:rPr lang="en-US" dirty="0"/>
              <a:t>Infographic design:</a:t>
            </a:r>
          </a:p>
          <a:p>
            <a:r>
              <a:rPr lang="en-US" dirty="0"/>
              <a:t>Starts at 200 </a:t>
            </a:r>
            <a:r>
              <a:rPr lang="en-US" dirty="0" err="1"/>
              <a:t>rs</a:t>
            </a:r>
            <a:r>
              <a:rPr lang="en-US" dirty="0"/>
              <a:t> per post.</a:t>
            </a:r>
          </a:p>
          <a:p>
            <a:endParaRPr lang="en-US" dirty="0"/>
          </a:p>
          <a:p>
            <a:r>
              <a:rPr lang="en-US" dirty="0"/>
              <a:t>Will vary according to the type of infographics.</a:t>
            </a:r>
          </a:p>
        </p:txBody>
      </p:sp>
    </p:spTree>
    <p:extLst>
      <p:ext uri="{BB962C8B-B14F-4D97-AF65-F5344CB8AC3E}">
        <p14:creationId xmlns:p14="http://schemas.microsoft.com/office/powerpoint/2010/main" val="2020057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website&#10;&#10;Description automatically generated">
            <a:extLst>
              <a:ext uri="{FF2B5EF4-FFF2-40B4-BE49-F238E27FC236}">
                <a16:creationId xmlns:a16="http://schemas.microsoft.com/office/drawing/2014/main" id="{559F4D64-D01A-7FAB-4D39-A8B9F2644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935" y="0"/>
            <a:ext cx="3040493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E8FC6B0-BFC6-61F1-BE08-CAE82C1867F8}"/>
              </a:ext>
            </a:extLst>
          </p:cNvPr>
          <p:cNvSpPr txBox="1"/>
          <p:nvPr/>
        </p:nvSpPr>
        <p:spPr>
          <a:xfrm>
            <a:off x="6879771" y="496389"/>
            <a:ext cx="438041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White papers-Start around 1000 </a:t>
            </a:r>
            <a:r>
              <a:rPr lang="en-US" dirty="0" err="1"/>
              <a:t>rs</a:t>
            </a:r>
            <a:r>
              <a:rPr lang="en-US" dirty="0"/>
              <a:t> per paper.</a:t>
            </a:r>
          </a:p>
          <a:p>
            <a:endParaRPr lang="en-US" dirty="0"/>
          </a:p>
          <a:p>
            <a:r>
              <a:rPr lang="en-US" dirty="0"/>
              <a:t>Lets talk for a customized quote.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Inforgraphic</a:t>
            </a:r>
            <a:r>
              <a:rPr lang="en-US" dirty="0"/>
              <a:t>-Remove</a:t>
            </a:r>
          </a:p>
          <a:p>
            <a:endParaRPr lang="en-US" dirty="0"/>
          </a:p>
          <a:p>
            <a:r>
              <a:rPr lang="en-US" dirty="0"/>
              <a:t>Video content:</a:t>
            </a:r>
          </a:p>
          <a:p>
            <a:endParaRPr lang="en-US" dirty="0"/>
          </a:p>
          <a:p>
            <a:r>
              <a:rPr lang="en-US" dirty="0"/>
              <a:t>Start from 1000 </a:t>
            </a:r>
            <a:r>
              <a:rPr lang="en-US" dirty="0" err="1"/>
              <a:t>rs</a:t>
            </a:r>
            <a:r>
              <a:rPr lang="en-US" dirty="0"/>
              <a:t> per video.</a:t>
            </a:r>
          </a:p>
          <a:p>
            <a:endParaRPr lang="en-US" dirty="0"/>
          </a:p>
          <a:p>
            <a:r>
              <a:rPr lang="en-US" dirty="0"/>
              <a:t>Lets talk for a quote.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Case studies: </a:t>
            </a:r>
          </a:p>
          <a:p>
            <a:r>
              <a:rPr lang="en-US" dirty="0"/>
              <a:t>Starts from 500 </a:t>
            </a:r>
            <a:r>
              <a:rPr lang="en-US" dirty="0" err="1"/>
              <a:t>rs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846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phone&#10;&#10;Description automatically generated">
            <a:extLst>
              <a:ext uri="{FF2B5EF4-FFF2-40B4-BE49-F238E27FC236}">
                <a16:creationId xmlns:a16="http://schemas.microsoft.com/office/drawing/2014/main" id="{E5C4832C-0C5D-477C-1568-BFFE3D25C6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541" y="150829"/>
            <a:ext cx="3040493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45D2BED-B121-35D1-F610-841D430F9A43}"/>
              </a:ext>
            </a:extLst>
          </p:cNvPr>
          <p:cNvSpPr txBox="1"/>
          <p:nvPr/>
        </p:nvSpPr>
        <p:spPr>
          <a:xfrm>
            <a:off x="6466788" y="1065229"/>
            <a:ext cx="503391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Email campaign-Starts around 1000 </a:t>
            </a:r>
            <a:r>
              <a:rPr lang="en-US" dirty="0" err="1"/>
              <a:t>rs</a:t>
            </a:r>
            <a:r>
              <a:rPr lang="en-US" dirty="0"/>
              <a:t> per month.</a:t>
            </a:r>
          </a:p>
          <a:p>
            <a:r>
              <a:rPr lang="en-US" dirty="0"/>
              <a:t>Consultation- 500 </a:t>
            </a:r>
            <a:r>
              <a:rPr lang="en-US" dirty="0" err="1"/>
              <a:t>rs</a:t>
            </a:r>
            <a:r>
              <a:rPr lang="en-US" dirty="0"/>
              <a:t>.</a:t>
            </a:r>
          </a:p>
          <a:p>
            <a:r>
              <a:rPr lang="en-US" dirty="0"/>
              <a:t>Which includes suggesting of suitable campaigns and assessment of current methods and domain reputation.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Template design and development:</a:t>
            </a:r>
          </a:p>
          <a:p>
            <a:r>
              <a:rPr lang="en-US" dirty="0"/>
              <a:t>Starts around 500 </a:t>
            </a:r>
            <a:r>
              <a:rPr lang="en-US" dirty="0" err="1"/>
              <a:t>rs</a:t>
            </a:r>
            <a:r>
              <a:rPr lang="en-US" dirty="0"/>
              <a:t> per template.</a:t>
            </a:r>
          </a:p>
          <a:p>
            <a:endParaRPr lang="en-US" dirty="0"/>
          </a:p>
          <a:p>
            <a:r>
              <a:rPr lang="en-US" dirty="0"/>
              <a:t>Customized quote:</a:t>
            </a:r>
          </a:p>
          <a:p>
            <a:r>
              <a:rPr lang="en-US" dirty="0"/>
              <a:t>Lets talk</a:t>
            </a:r>
          </a:p>
          <a:p>
            <a:endParaRPr lang="en-US" dirty="0"/>
          </a:p>
          <a:p>
            <a:r>
              <a:rPr lang="en-US" dirty="0"/>
              <a:t>List segmentation:</a:t>
            </a:r>
          </a:p>
          <a:p>
            <a:r>
              <a:rPr lang="en-US" dirty="0"/>
              <a:t>Starts around 500 </a:t>
            </a:r>
            <a:r>
              <a:rPr lang="en-US" dirty="0" err="1"/>
              <a:t>rs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en-US" dirty="0"/>
              <a:t>Customized quote.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908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website&#10;&#10;Description automatically generated">
            <a:extLst>
              <a:ext uri="{FF2B5EF4-FFF2-40B4-BE49-F238E27FC236}">
                <a16:creationId xmlns:a16="http://schemas.microsoft.com/office/drawing/2014/main" id="{1A11D9AB-0729-D7C8-7A03-C7D6F4556D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335" y="377072"/>
            <a:ext cx="3040493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BCEEFC9-A405-2659-DC21-551E96E6373B}"/>
              </a:ext>
            </a:extLst>
          </p:cNvPr>
          <p:cNvSpPr txBox="1"/>
          <p:nvPr/>
        </p:nvSpPr>
        <p:spPr>
          <a:xfrm>
            <a:off x="6447934" y="1847654"/>
            <a:ext cx="48265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Automation &amp; Drip campaigning:</a:t>
            </a:r>
          </a:p>
          <a:p>
            <a:endParaRPr lang="en-US" dirty="0"/>
          </a:p>
          <a:p>
            <a:r>
              <a:rPr lang="en-US" dirty="0"/>
              <a:t>Starts around 2000 </a:t>
            </a:r>
            <a:r>
              <a:rPr lang="en-US" dirty="0" err="1"/>
              <a:t>rs</a:t>
            </a:r>
            <a:r>
              <a:rPr lang="en-US" dirty="0"/>
              <a:t> per month.</a:t>
            </a:r>
          </a:p>
          <a:p>
            <a:endParaRPr lang="en-US" dirty="0"/>
          </a:p>
          <a:p>
            <a:r>
              <a:rPr lang="en-US" dirty="0"/>
              <a:t>Consultation- 1000 </a:t>
            </a:r>
            <a:r>
              <a:rPr lang="en-US" dirty="0" err="1"/>
              <a:t>rs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Including suggestion of suitable automation </a:t>
            </a:r>
            <a:r>
              <a:rPr lang="en-US" dirty="0" err="1"/>
              <a:t>method,tools</a:t>
            </a:r>
            <a:r>
              <a:rPr lang="en-US" dirty="0"/>
              <a:t> and basic process steps.</a:t>
            </a:r>
          </a:p>
        </p:txBody>
      </p:sp>
    </p:spTree>
    <p:extLst>
      <p:ext uri="{BB962C8B-B14F-4D97-AF65-F5344CB8AC3E}">
        <p14:creationId xmlns:p14="http://schemas.microsoft.com/office/powerpoint/2010/main" val="2904707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16057-4C63-7813-0DF9-5FC7DA811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91A67-E13D-7299-5F44-58C71A669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00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381</Words>
  <Application>Microsoft Office PowerPoint</Application>
  <PresentationFormat>Widescreen</PresentationFormat>
  <Paragraphs>92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Ramesh Kumar</dc:creator>
  <cp:lastModifiedBy>Ramesh Kumar</cp:lastModifiedBy>
  <cp:revision>1</cp:revision>
  <dcterms:created xsi:type="dcterms:W3CDTF">2024-06-23T18:39:29Z</dcterms:created>
  <dcterms:modified xsi:type="dcterms:W3CDTF">2024-06-23T19:05:34Z</dcterms:modified>
</cp:coreProperties>
</file>